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8/3/2020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8/3/2020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tx1"/>
        </a:buClr>
        <a:buSzPct val="80000"/>
        <a:buFont typeface="Corbe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 err="1" smtClean="0"/>
              <a:t>POWSTANIa</a:t>
            </a:r>
            <a:r>
              <a:rPr lang="pl-PL" dirty="0" smtClean="0"/>
              <a:t> Śląskie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Działania Oddziałowego Biura Edukacji Narodowej IPN w Katowicach         w roku 100. rocznicy wybuchu II Powstania Śląskiego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3547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„Rok 1920 na Górnym Śląsku”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43000" y="2057400"/>
            <a:ext cx="5513173" cy="4038600"/>
          </a:xfrm>
        </p:spPr>
        <p:txBody>
          <a:bodyPr/>
          <a:lstStyle/>
          <a:p>
            <a:r>
              <a:rPr lang="pl-PL" dirty="0" smtClean="0"/>
              <a:t>Wystawa wewnętrzna, będąca kontynuacją wystawy „Rok 1919 na Górnym Śląsku”</a:t>
            </a:r>
          </a:p>
          <a:p>
            <a:r>
              <a:rPr lang="pl-PL" dirty="0" smtClean="0"/>
              <a:t>9 plansz przedstawiających najważniejsze wydarzenia na Górnym Śląsku od stycznia do grudnia 1920 roku, m. in. wyjazd wojsk niemieckich, przybycie aliantów, powstanie Polskiego Komitetu Plebiscytowego,              II powstanie śląskie</a:t>
            </a:r>
          </a:p>
          <a:p>
            <a:r>
              <a:rPr lang="pl-PL" dirty="0" smtClean="0"/>
              <a:t>Broszura-katalog towarzysząca wystawie</a:t>
            </a:r>
          </a:p>
          <a:p>
            <a:r>
              <a:rPr lang="pl-PL" dirty="0" smtClean="0"/>
              <a:t>Prezentacja od jesieni 2020 r.</a:t>
            </a:r>
          </a:p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638" y="836141"/>
            <a:ext cx="2702880" cy="52598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00523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826" y="609600"/>
            <a:ext cx="2353343" cy="3328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„Powstania śląskie 1919-1921”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43001" y="2057400"/>
            <a:ext cx="5191896" cy="4038600"/>
          </a:xfrm>
        </p:spPr>
        <p:txBody>
          <a:bodyPr>
            <a:normAutofit/>
          </a:bodyPr>
          <a:lstStyle/>
          <a:p>
            <a:r>
              <a:rPr lang="pl-PL" dirty="0" smtClean="0"/>
              <a:t>Wystawa w ramach projektu wystaw elementarnych IPN</a:t>
            </a:r>
          </a:p>
          <a:p>
            <a:r>
              <a:rPr lang="pl-PL" dirty="0" smtClean="0"/>
              <a:t>16 plansz prezentujących najważniejsze zagadnienia z historii walk o przyłączenie Górnego Śląska do Polski po I wojnie światowej</a:t>
            </a:r>
          </a:p>
          <a:p>
            <a:r>
              <a:rPr lang="pl-PL" dirty="0" smtClean="0"/>
              <a:t>Wystawa w wersji cyfrowej, do pobrania z Internetu ze strony </a:t>
            </a:r>
            <a:r>
              <a:rPr lang="pl-PL" b="1" dirty="0" smtClean="0"/>
              <a:t>edukacja.ipn.gov.pl</a:t>
            </a:r>
          </a:p>
          <a:p>
            <a:r>
              <a:rPr lang="pl-PL" dirty="0" smtClean="0"/>
              <a:t>Wystawie towarzyszy broszura „Powstania śląskie 1919-1921.Materiały edukacyjne do wystawy elementarnej”</a:t>
            </a:r>
          </a:p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196" y="2007150"/>
            <a:ext cx="2353343" cy="3328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659" y="2972420"/>
            <a:ext cx="2353391" cy="33280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5790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Kalendarz ścienny na 2021 rok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43000" y="2057400"/>
            <a:ext cx="5224849" cy="4038600"/>
          </a:xfrm>
        </p:spPr>
        <p:txBody>
          <a:bodyPr>
            <a:normAutofit lnSpcReduction="10000"/>
          </a:bodyPr>
          <a:lstStyle/>
          <a:p>
            <a:r>
              <a:rPr lang="pl-PL" dirty="0" smtClean="0"/>
              <a:t>Kontynuacja serii </a:t>
            </a:r>
            <a:r>
              <a:rPr lang="pl-PL" dirty="0" smtClean="0"/>
              <a:t>kalendarzy „Z </a:t>
            </a:r>
            <a:r>
              <a:rPr lang="pl-PL" dirty="0" smtClean="0"/>
              <a:t>myślą </a:t>
            </a:r>
            <a:r>
              <a:rPr lang="pl-PL" dirty="0" smtClean="0"/>
              <a:t>     o </a:t>
            </a:r>
            <a:r>
              <a:rPr lang="pl-PL" dirty="0" smtClean="0"/>
              <a:t>Niepodległej” </a:t>
            </a:r>
            <a:r>
              <a:rPr lang="pl-PL" dirty="0" smtClean="0"/>
              <a:t>wydawanych </a:t>
            </a:r>
            <a:r>
              <a:rPr lang="pl-PL" dirty="0" smtClean="0"/>
              <a:t>przez IPN </a:t>
            </a:r>
            <a:r>
              <a:rPr lang="pl-PL" dirty="0" smtClean="0"/>
              <a:t>         w </a:t>
            </a:r>
            <a:r>
              <a:rPr lang="pl-PL" dirty="0" smtClean="0"/>
              <a:t>Katowicach od 2018 r.</a:t>
            </a:r>
          </a:p>
          <a:p>
            <a:r>
              <a:rPr lang="pl-PL" dirty="0" smtClean="0"/>
              <a:t>Kalendarze na stronach poszczególnych miesięcy przypominają o najważniejszych wydarzeniach danego roku</a:t>
            </a:r>
          </a:p>
          <a:p>
            <a:r>
              <a:rPr lang="pl-PL" dirty="0" smtClean="0"/>
              <a:t>Kalendarz na 2021 rok poświęcony będzie plebiscytowi górnośląskiemu oraz </a:t>
            </a:r>
            <a:r>
              <a:rPr lang="pl-PL" dirty="0" smtClean="0"/>
              <a:t>            III </a:t>
            </a:r>
            <a:r>
              <a:rPr lang="pl-PL" dirty="0" smtClean="0"/>
              <a:t>powstaniu śląskiemu</a:t>
            </a:r>
          </a:p>
          <a:p>
            <a:r>
              <a:rPr lang="pl-PL" dirty="0" smtClean="0"/>
              <a:t>Audycje towarzyszące na antenie Polskiego Radia Katowice</a:t>
            </a:r>
          </a:p>
          <a:p>
            <a:r>
              <a:rPr lang="pl-PL" dirty="0" smtClean="0"/>
              <a:t>Dostępny od grudnia 2020 roku</a:t>
            </a:r>
          </a:p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686" y="516821"/>
            <a:ext cx="2286353" cy="3233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376" y="1965960"/>
            <a:ext cx="2286353" cy="3233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735" y="3110813"/>
            <a:ext cx="2286353" cy="3233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9899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568" y="3226350"/>
            <a:ext cx="2251193" cy="3175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Galeria plakatu powstańczego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43000" y="2057400"/>
            <a:ext cx="5908589" cy="4038600"/>
          </a:xfrm>
        </p:spPr>
        <p:txBody>
          <a:bodyPr>
            <a:normAutofit lnSpcReduction="10000"/>
          </a:bodyPr>
          <a:lstStyle/>
          <a:p>
            <a:r>
              <a:rPr lang="pl-PL" dirty="0" smtClean="0"/>
              <a:t>Projekt prowadzony od 2018 r.</a:t>
            </a:r>
          </a:p>
          <a:p>
            <a:r>
              <a:rPr lang="pl-PL" dirty="0" smtClean="0"/>
              <a:t>Plakaty przedstawiające sylwetki osób zaangażowanych w działania powstańcze             i plebiscytowe</a:t>
            </a:r>
          </a:p>
          <a:p>
            <a:r>
              <a:rPr lang="pl-PL" dirty="0" smtClean="0"/>
              <a:t>Do chwili obecnej galerie tworzy 16 plakatów. W druku i opracowaniu znajdują się kolejne</a:t>
            </a:r>
          </a:p>
          <a:p>
            <a:r>
              <a:rPr lang="pl-PL" dirty="0" smtClean="0"/>
              <a:t>W 2020 r. do galerii dołączyły postacie:            gen. Józefa Hallera, ks. Jana Szymały,              kpt. Henryka Kalemby, dr. Andrzeja Mielęckiego, dr. Henryka Jarczyka.                         W przygotowaniu – Janina </a:t>
            </a:r>
            <a:r>
              <a:rPr lang="pl-PL" dirty="0" err="1" smtClean="0"/>
              <a:t>Omańkowska</a:t>
            </a:r>
            <a:r>
              <a:rPr lang="pl-PL" dirty="0" smtClean="0"/>
              <a:t>               i Henryk Sławik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221" y="467085"/>
            <a:ext cx="2251192" cy="3175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251" y="2197443"/>
            <a:ext cx="2245907" cy="3175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5743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67713" y="1037967"/>
            <a:ext cx="9590903" cy="135636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Infografika </a:t>
            </a:r>
            <a:br>
              <a:rPr lang="pl-PL" dirty="0" smtClean="0"/>
            </a:br>
            <a:r>
              <a:rPr lang="pl-PL" dirty="0" smtClean="0"/>
              <a:t>„II Powstanie Śląskie. </a:t>
            </a:r>
            <a:br>
              <a:rPr lang="pl-PL" dirty="0" smtClean="0"/>
            </a:br>
            <a:r>
              <a:rPr lang="pl-PL" dirty="0" smtClean="0"/>
              <a:t>Geneza. Przebieg. Skutki”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67714" y="2982097"/>
            <a:ext cx="4763530" cy="3542270"/>
          </a:xfrm>
        </p:spPr>
        <p:txBody>
          <a:bodyPr/>
          <a:lstStyle/>
          <a:p>
            <a:r>
              <a:rPr lang="pl-PL" dirty="0" smtClean="0"/>
              <a:t>Kontynuacja projektu w ramach którego ukazała się już infografika dotycząca I powstania śląskiego</a:t>
            </a:r>
          </a:p>
          <a:p>
            <a:r>
              <a:rPr lang="pl-PL" dirty="0" smtClean="0"/>
              <a:t>Najważniejsze informacje dotyczące II powstania śląskiego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342" y="733168"/>
            <a:ext cx="3707742" cy="533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7506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Broszura z serii „Bohaterowie Niepodległej” – Alfons Zgrzebniok, autor: Witold Iwaszkiewicz, w opracowaniu</a:t>
            </a:r>
          </a:p>
          <a:p>
            <a:r>
              <a:rPr lang="pl-PL" dirty="0" smtClean="0"/>
              <a:t>Krótkie filmy popularyzujące  wiedzę historyczną oraz służące omawianiu i zachęcaniu do lektury publikacji IPN Katowice – do obejrzenia na stronie internetowej IPN</a:t>
            </a:r>
          </a:p>
          <a:p>
            <a:r>
              <a:rPr lang="pl-PL" dirty="0" smtClean="0"/>
              <a:t>Dodatek prasowy na temat II powstania śląskiego – </a:t>
            </a:r>
            <a:r>
              <a:rPr lang="pl-PL" smtClean="0"/>
              <a:t>10 sierpnia 2020 r.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76523810"/>
      </p:ext>
    </p:extLst>
  </p:cSld>
  <p:clrMapOvr>
    <a:masterClrMapping/>
  </p:clrMapOvr>
</p:sld>
</file>

<file path=ppt/theme/theme1.xml><?xml version="1.0" encoding="utf-8"?>
<a:theme xmlns:a="http://schemas.openxmlformats.org/drawingml/2006/main" name="Podstawa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ACC63D00-1EE0-4159-BF5A-6FF02000B7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TM03457444[[fn=Podstawa]]</Template>
  <TotalTime>249</TotalTime>
  <Words>343</Words>
  <Application>Microsoft Office PowerPoint</Application>
  <PresentationFormat>Panoramiczny</PresentationFormat>
  <Paragraphs>29</Paragraphs>
  <Slides>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1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</vt:i4>
      </vt:variant>
    </vt:vector>
  </HeadingPairs>
  <TitlesOfParts>
    <vt:vector size="9" baseType="lpstr">
      <vt:lpstr>Corbel</vt:lpstr>
      <vt:lpstr>Podstawa</vt:lpstr>
      <vt:lpstr>POWSTANIa Śląskie</vt:lpstr>
      <vt:lpstr>„Rok 1920 na Górnym Śląsku”</vt:lpstr>
      <vt:lpstr>„Powstania śląskie 1919-1921”</vt:lpstr>
      <vt:lpstr>Kalendarz ścienny na 2021 rok</vt:lpstr>
      <vt:lpstr>Galeria plakatu powstańczego</vt:lpstr>
      <vt:lpstr>Infografika  „II Powstanie Śląskie.  Geneza. Przebieg. Skutki”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POWSTANIa Śląskie</dc:title>
  <dc:creator>Aleksandra Korol-Chudy</dc:creator>
  <cp:lastModifiedBy>Aleksandra Korol-Chudy</cp:lastModifiedBy>
  <cp:revision>11</cp:revision>
  <dcterms:created xsi:type="dcterms:W3CDTF">2020-07-30T09:19:57Z</dcterms:created>
  <dcterms:modified xsi:type="dcterms:W3CDTF">2020-08-03T07:03:59Z</dcterms:modified>
</cp:coreProperties>
</file>